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26203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51686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7773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21735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29837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6214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02964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99381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11294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7419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66182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D2693B-81F6-4F79-91F6-C1059AE459AF}" type="datetimeFigureOut">
              <a:rPr lang="en-US" smtClean="0"/>
              <a:t>5/11/2020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CBF5C8-4250-4D6B-95E0-43A5428EDE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20142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286334" y="4474229"/>
            <a:ext cx="2815919" cy="211950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>
            <a:outerShdw dist="76200" dir="7140000" sx="107000" sy="107000" algn="tr" rotWithShape="0">
              <a:prstClr val="black">
                <a:alpha val="40000"/>
              </a:prstClr>
            </a:outerShdw>
            <a:softEdge rad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The shadow</a:t>
            </a:r>
          </a:p>
        </p:txBody>
      </p:sp>
    </p:spTree>
    <p:extLst>
      <p:ext uri="{BB962C8B-B14F-4D97-AF65-F5344CB8AC3E}">
        <p14:creationId xmlns:p14="http://schemas.microsoft.com/office/powerpoint/2010/main" val="41155099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2020-05-11T13:37:44Z</dcterms:created>
  <dcterms:modified xsi:type="dcterms:W3CDTF">2020-05-11T13:38:00Z</dcterms:modified>
</cp:coreProperties>
</file>

<file path=docProps/thumbnail.jpeg>
</file>